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3457A-2252-2B4E-AF89-DC2907D03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EE5AE1-C74E-6940-8336-B9203A1B7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370CF3-0A14-4443-AFD0-AAA24248E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3D1ECC-D389-8145-8469-A57AA7128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FCE61D-5431-FF44-9989-A6534A925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16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53FCB-C4B2-4D44-9FB4-62A2C5EE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E97C79-43FA-2D46-B21C-EA0287A0CB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401FE7-CEE4-6149-9C24-E3ACE879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39EEB2-169F-C846-B0E8-D3C54F2BC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DD88F0-9C52-FF4F-8D0A-6FB56281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4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A537CB5-1A79-CB42-B409-AC1A094150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B0BB83-76AF-7F47-AA89-7DBEDCD4A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7759F5-08F4-F243-B49D-FB2E5AC53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F96D15-BA68-9740-BC5C-0725A2935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138B30-27B8-414D-9197-560F0F6A6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1448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852031-F8C6-544D-BFF2-6814EB5AA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37D9BA-F0E4-1F4E-9D11-4786F6218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80E231-C429-5E4E-9F30-EF61079C2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59AF1A-F770-844B-80F9-33E0EDE9C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AD17BB-2287-BD43-96C5-4E756D26A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3157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51FD2C-B17C-CE4E-995D-25FC25B6A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3B9898-7736-0F45-AEDB-2981C673B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ABB633-5013-FD41-9A27-283FFE322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D1F1B5-D6EA-1645-8222-B4EFD911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692148-9EBE-EA4F-9DA7-FA74D82D2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7534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254E88-A757-094B-81A9-5D7D196BB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DA0C83-FA81-A445-85F2-94571EDF4F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8B791D9-0391-F74F-B407-DA504A734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E54913D-ECDE-B941-9AB7-8946B3B3E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DEBC09-1C8E-5C47-A4A5-D1F8908A9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4C69EB-A01A-0D43-A648-C745116BE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158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DCEEB-6A80-894C-9538-1C5D154D9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8B3EDD-736D-9C47-9B7B-F67B5C451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4402C8-85CD-FC4B-AFF2-20DFC8DAB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6EC97C-6897-B443-AC50-22D1866CB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D2E4448-AAA2-BE41-97A8-E1C96B514C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4978EA4-3B31-634B-AA44-1D4A3072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61E11A-118F-074A-A8EF-1932273A7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FBBDA8F-03D2-1B4A-A6BE-3D35E3A8A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6280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2C95C-9995-D446-8BF8-D4FF2EAD8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DD66AF-9A3D-A04B-9FD1-2ACD00A5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893782-8374-A941-9F4F-9B0603865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1F6F0B1-1BB8-5742-9877-26082CE80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700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153F93E-6882-434D-9B02-FB430AB3E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C336FAC-7874-6B4D-9C66-7862F6C70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48300D-9639-EF48-BA2B-506CAE3D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635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DEAFA7-A4D3-4247-A354-E8C00BFA5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3E9725-EF16-6E49-B5BC-AF6E7067B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69534A-3A28-444D-9BE6-6C6026C1D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DE2F87-4356-7641-AE9E-5FD319FC3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39D2D6-3EE2-8B47-BB40-6238CA77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62C5B3-AE85-B241-BB11-32B110B0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5318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B61B3E-1A33-0F40-B994-E633ABFC0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1F7D844-EC25-DA48-8CDE-7D93A24F9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974817-AED6-E94A-B27D-726E93B1E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FD809B-E162-2343-AADB-6ED783CDA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1AFFFB-6580-B04A-847C-F0A45D579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30DA82-9E2E-E74E-A103-EC94240C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837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FD9AB89-49F2-EC40-8172-78A32722B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CD0A02-8515-234B-9FCF-5C3F32ECC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0AE6A1-8373-254A-B6C2-782B59027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9CAFF-8C22-EA40-9ED2-2513E3821BDD}" type="datetimeFigureOut">
              <a:rPr kumimoji="1" lang="zh-CN" altLang="en-US" smtClean="0"/>
              <a:t>2022/3/16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9E43A9-82BF-754A-A3E9-AB50156E6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FBC32-D51E-A946-BF1D-C9B52D978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D70B4-F55E-4C47-8109-FF863A0A70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7263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山上有雪&#10;&#10;中度可信度描述已自动生成">
            <a:extLst>
              <a:ext uri="{FF2B5EF4-FFF2-40B4-BE49-F238E27FC236}">
                <a16:creationId xmlns:a16="http://schemas.microsoft.com/office/drawing/2014/main" id="{BB07C2A6-2F70-7E48-BF3A-7E4E1E69E4E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92" y="0"/>
            <a:ext cx="54867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81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AFFAF56-F8F7-5A4A-80C9-0178A0C752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" r="85"/>
          <a:stretch/>
        </p:blipFill>
        <p:spPr>
          <a:xfrm>
            <a:off x="10424" y="5863"/>
            <a:ext cx="12171152" cy="684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875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5567ADB-A78E-694D-B4D7-61BF8ECCE209}"/>
              </a:ext>
            </a:extLst>
          </p:cNvPr>
          <p:cNvSpPr/>
          <p:nvPr/>
        </p:nvSpPr>
        <p:spPr>
          <a:xfrm>
            <a:off x="2583712" y="1913860"/>
            <a:ext cx="659219" cy="659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40D44DA2-C0B6-2344-8DC4-2557DBB3C98E}"/>
              </a:ext>
            </a:extLst>
          </p:cNvPr>
          <p:cNvSpPr/>
          <p:nvPr/>
        </p:nvSpPr>
        <p:spPr>
          <a:xfrm>
            <a:off x="4529470" y="2094614"/>
            <a:ext cx="839972" cy="8399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三角形 5">
            <a:extLst>
              <a:ext uri="{FF2B5EF4-FFF2-40B4-BE49-F238E27FC236}">
                <a16:creationId xmlns:a16="http://schemas.microsoft.com/office/drawing/2014/main" id="{90488AC4-B675-F34B-A256-EF57515D36CA}"/>
              </a:ext>
            </a:extLst>
          </p:cNvPr>
          <p:cNvSpPr/>
          <p:nvPr/>
        </p:nvSpPr>
        <p:spPr>
          <a:xfrm>
            <a:off x="6730409" y="2073349"/>
            <a:ext cx="1295045" cy="111641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75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Macintosh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18923</dc:creator>
  <cp:lastModifiedBy>18923</cp:lastModifiedBy>
  <cp:revision>11</cp:revision>
  <dcterms:created xsi:type="dcterms:W3CDTF">2022-03-16T02:15:53Z</dcterms:created>
  <dcterms:modified xsi:type="dcterms:W3CDTF">2022-03-16T02:53:37Z</dcterms:modified>
</cp:coreProperties>
</file>

<file path=docProps/thumbnail.jpeg>
</file>